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67" r:id="rId4"/>
    <p:sldId id="257" r:id="rId5"/>
    <p:sldId id="268" r:id="rId6"/>
    <p:sldId id="258" r:id="rId7"/>
    <p:sldId id="269" r:id="rId8"/>
    <p:sldId id="259" r:id="rId9"/>
    <p:sldId id="270" r:id="rId10"/>
    <p:sldId id="260" r:id="rId11"/>
    <p:sldId id="271" r:id="rId12"/>
    <p:sldId id="261" r:id="rId13"/>
    <p:sldId id="272" r:id="rId14"/>
    <p:sldId id="262" r:id="rId15"/>
    <p:sldId id="273" r:id="rId16"/>
    <p:sldId id="263" r:id="rId17"/>
    <p:sldId id="274" r:id="rId18"/>
    <p:sldId id="264" r:id="rId19"/>
    <p:sldId id="275" r:id="rId20"/>
    <p:sldId id="26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FB789-7A10-B1D0-772D-E3A9FFDB9B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7BE4C0-4EB2-C662-4905-FA19FF9212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D91C38-2D25-1738-5D14-22D933A3A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3E5981-DFCF-9760-64A8-387D727D7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94B30-1425-DBB7-FD8E-90CA19078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FE587-EA2A-4D37-9B0F-B0D566BA4F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2134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57E94-2005-2427-220F-D8ED4BE79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40368A-5BDF-45B5-2731-88D09D6F17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51273-5D00-53B7-B859-0467E6B89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1564A0-4BFE-27BE-2D75-F1CCD3459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F9684-ED09-9687-D131-5F8460606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9EE82-FF48-4A21-B05D-07B975C7E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3730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59E9F5-6FA9-E3AC-3616-BEADF4F331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354083-2290-9725-67A2-E6A9D26A0D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B7AD4-A189-D73F-16AC-5D43CA0EA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12AF2-A24B-5069-71D8-D94562F4D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8A5F2-6CF0-2014-69E8-D9DA2736F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ABEE5-6815-4B2F-9D4E-92855BAC6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166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EA34-F14D-8EED-8ED1-5E30F35AA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C748D-314B-E711-60FB-7817F2576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295ED-8B45-1E7F-6403-BC64CD344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C9FB1-AB01-4F18-2C95-E2569DBC0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A4145-863B-4496-DA2C-1672A0840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68650-7324-4059-B282-9DED649AFF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299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333A-F60A-2E4C-DCF1-A69DCF568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E06A14-FB38-4339-2483-F03213844F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9AAA0-F711-C7DF-C475-8BDDBE283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7F061-135B-F92B-FD93-88185850D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D6634-424C-FFF1-7DBF-AC4F958E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0D0AFB-883A-41DC-BDDF-777CD99982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1038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D6094-4198-4195-3D71-8456CF6F6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5F210-B5A6-32BF-902C-EAE27E654B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ED565-7537-B2F4-BA1F-22D596AC21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84C4A0-B498-F38A-4B19-84705B415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7653B9-3352-2E10-908A-27E32ACE1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FFCFF3-5C0F-9E55-51B2-EDC44EB7D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C130AA-3102-4ACE-ACCF-A689008A68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75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4B9C2-247B-23F6-25BE-29DD71BD1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5B02AF-592D-B435-28F7-03C385E8C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1D727B-1693-80FF-F425-8F52569F7A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D849CF-D2B5-4665-FCD2-FC26E5A967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46117B-ABB4-55E2-7871-77FCC08FAC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299857-E4C1-6FB0-EDE1-05FA76032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1180A3-EAE5-B2B1-5D3D-82C04DD0D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27129A-43B1-4C08-CB3B-8B790BC0A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E307F-1C72-4EA5-9339-DFCB0026C2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036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88BAC-596E-66F2-BA9A-E1DEF43E9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C65EBB-4003-A657-75F0-479833AA1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CB0477-49A7-1BEE-A2CE-7BFAEDFE1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0012B4-3105-C388-ABA7-6618126E6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88B71-D37D-4FAF-B24F-B4E31C9190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1073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B18D35-E3CA-83F6-3B9D-F85ADB112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8E9324-D2AF-7CDF-F5B1-89B773E84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702241-9BC4-78A1-4049-97F3D6F5D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0D198-0D75-4D83-9AD6-FD47A507D9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3747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2ECD4-86D6-2A40-3C7C-64C5F9B9B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10EC7-1CD3-322F-B9A0-5722E14C6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D234B2-71B6-A2E8-0186-BC42CC1C03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04A0E-660B-8B91-4438-641E91415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76F9E3-96E8-F570-1BA3-C0FC46BA7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0FF961-B291-C551-3FA8-C81E26D2E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83394-4BC3-45E5-8F03-7DAF0BDBC6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0646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10636-B52A-BDA8-ED20-042038346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AEEF06-221D-A281-6A74-DB1015B297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5BB241-9378-2BE7-C6FD-F24F45762E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933226-6B85-D065-0ABE-ED7CDFB15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8DFA0E-50B4-DF00-79DF-943BD8BE9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E1F2C0-09B3-C2D6-B400-711FD3D56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7D4C7-15E1-44AE-9AA3-ED1397D9AF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8819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7C80"/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24D765E-265A-96B4-278C-0F77B64C5E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82B27AB-2CE9-0853-F129-C559144F7E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7F71EE4-C367-5104-81B6-9E6E249236B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C7CDD25-C3D2-C98B-F823-09D4D9D9354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970128D-3845-256D-6306-00A881CA82E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0C17F6-E512-4633-94F3-4B2CE355467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icsearch.com/info.cgi?q=question%20marks&amp;id=fxDpCZ5s6hjg-Q85jYAcRDT26V40JV0roz4pkS1ahqE&amp;opt=%26cols%3D4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ofteaching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WordArt 4">
            <a:extLst>
              <a:ext uri="{FF2B5EF4-FFF2-40B4-BE49-F238E27FC236}">
                <a16:creationId xmlns:a16="http://schemas.microsoft.com/office/drawing/2014/main" id="{A08A8837-234B-C1EA-6F0D-7EB73FE3A83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27088" y="1557338"/>
            <a:ext cx="4638675" cy="3162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10 starter quiz </a:t>
            </a:r>
          </a:p>
          <a:p>
            <a:pPr algn="ctr"/>
            <a:endParaRPr lang="en-GB" sz="44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en-GB" sz="4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questions</a:t>
            </a:r>
          </a:p>
        </p:txBody>
      </p:sp>
      <p:pic>
        <p:nvPicPr>
          <p:cNvPr id="13318" name="Picture 6" descr="Click to view image details">
            <a:hlinkClick r:id="rId2"/>
            <a:extLst>
              <a:ext uri="{FF2B5EF4-FFF2-40B4-BE49-F238E27FC236}">
                <a16:creationId xmlns:a16="http://schemas.microsoft.com/office/drawing/2014/main" id="{4A22ACD1-DA14-60E9-ECF0-FBCDBB551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28775"/>
            <a:ext cx="2735263" cy="357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71CC2B7-9A77-F2CC-E787-A433A0B2EE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492375"/>
            <a:ext cx="8229600" cy="1143000"/>
          </a:xfrm>
        </p:spPr>
        <p:txBody>
          <a:bodyPr/>
          <a:lstStyle/>
          <a:p>
            <a:r>
              <a:rPr lang="en-GB" altLang="en-US" sz="6000"/>
              <a:t>What direction is the opposite to clockwise?</a:t>
            </a:r>
            <a:endParaRPr lang="en-US" altLang="en-US" sz="6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49C0640-7329-3C7A-1FA5-EAA7FCFE3A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2565400"/>
            <a:ext cx="8229600" cy="1143000"/>
          </a:xfrm>
        </p:spPr>
        <p:txBody>
          <a:bodyPr/>
          <a:lstStyle/>
          <a:p>
            <a:r>
              <a:rPr lang="en-GB" altLang="en-US" sz="6000"/>
              <a:t>Anticlockwise</a:t>
            </a:r>
            <a:endParaRPr lang="en-US" altLang="en-US" sz="6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9E1B7F2-4C62-B8BD-2D50-43366B7C6C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981075"/>
            <a:ext cx="8229600" cy="1143000"/>
          </a:xfrm>
        </p:spPr>
        <p:txBody>
          <a:bodyPr/>
          <a:lstStyle/>
          <a:p>
            <a:r>
              <a:rPr lang="en-GB" altLang="en-US" sz="6000"/>
              <a:t>What is the missing number?</a:t>
            </a:r>
            <a:endParaRPr lang="en-US" altLang="en-US" sz="600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E54863B-3281-669A-8DC3-D724E0959F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3716338"/>
            <a:ext cx="8229600" cy="4525962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6000"/>
              <a:t>70 divided by ? = 10</a:t>
            </a:r>
            <a:endParaRPr lang="en-US" altLang="en-US" sz="6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A7FDE91-BA07-1BB1-C19C-E137E2EB3A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852738"/>
            <a:ext cx="8229600" cy="1143000"/>
          </a:xfrm>
        </p:spPr>
        <p:txBody>
          <a:bodyPr/>
          <a:lstStyle/>
          <a:p>
            <a:r>
              <a:rPr lang="en-GB" altLang="en-US" sz="6000"/>
              <a:t>7</a:t>
            </a:r>
            <a:endParaRPr lang="en-US" altLang="en-US" sz="6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294BD24-E86C-D72E-3AE1-5521BA23B5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924175"/>
            <a:ext cx="8229600" cy="1143000"/>
          </a:xfrm>
        </p:spPr>
        <p:txBody>
          <a:bodyPr/>
          <a:lstStyle/>
          <a:p>
            <a:r>
              <a:rPr lang="en-GB" altLang="en-US" sz="6000"/>
              <a:t>What shape is a pie chart?</a:t>
            </a:r>
            <a:endParaRPr lang="en-US" altLang="en-US" sz="6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FF40C5B-B6C4-E6F3-7F3C-543FBD0446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781300"/>
            <a:ext cx="8229600" cy="1143000"/>
          </a:xfrm>
        </p:spPr>
        <p:txBody>
          <a:bodyPr/>
          <a:lstStyle/>
          <a:p>
            <a:r>
              <a:rPr lang="en-GB" altLang="en-US" sz="6000"/>
              <a:t>Circular, round</a:t>
            </a:r>
            <a:endParaRPr lang="en-US" altLang="en-US" sz="6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5D25D2E-63DD-99FF-3641-EAAF036A04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133600"/>
            <a:ext cx="8218487" cy="2001838"/>
          </a:xfrm>
        </p:spPr>
        <p:txBody>
          <a:bodyPr/>
          <a:lstStyle/>
          <a:p>
            <a:r>
              <a:rPr lang="en-GB" altLang="en-US" sz="6000"/>
              <a:t>How many centimetres in 1.8 m?</a:t>
            </a:r>
            <a:br>
              <a:rPr lang="en-GB" altLang="en-US" sz="4000"/>
            </a:br>
            <a:endParaRPr lang="en-US" altLang="en-US" sz="4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87E96F0-3AB2-1B2B-C419-2F8477F15D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781300"/>
            <a:ext cx="8229600" cy="1143000"/>
          </a:xfrm>
        </p:spPr>
        <p:txBody>
          <a:bodyPr/>
          <a:lstStyle/>
          <a:p>
            <a:r>
              <a:rPr lang="en-GB" altLang="en-US" sz="6000"/>
              <a:t>180</a:t>
            </a:r>
            <a:endParaRPr lang="en-US" altLang="en-US" sz="6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F6929EA-8809-3806-65C5-E19B9604B2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1628775"/>
            <a:ext cx="8229600" cy="1143000"/>
          </a:xfrm>
        </p:spPr>
        <p:txBody>
          <a:bodyPr/>
          <a:lstStyle/>
          <a:p>
            <a:r>
              <a:rPr lang="en-GB" altLang="en-US" sz="6000"/>
              <a:t>What is the missing sign?</a:t>
            </a:r>
            <a:endParaRPr lang="en-US" altLang="en-US" sz="600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CAF03AF-228F-7C7E-4310-BAD94B0D20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4221163"/>
            <a:ext cx="8229600" cy="4525962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6000"/>
              <a:t>3  ?  9  =  27</a:t>
            </a:r>
            <a:endParaRPr lang="en-US" altLang="en-US" sz="6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F4F9E503-C623-27A7-127F-BDA12D9E09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924175"/>
            <a:ext cx="8229600" cy="1143000"/>
          </a:xfrm>
        </p:spPr>
        <p:txBody>
          <a:bodyPr/>
          <a:lstStyle/>
          <a:p>
            <a:r>
              <a:rPr lang="en-GB" altLang="en-US" sz="6000"/>
              <a:t>X</a:t>
            </a:r>
            <a:endParaRPr lang="en-US" altLang="en-US" sz="6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7B26522-9456-A033-967F-A9D2D74817D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GB" altLang="en-US"/>
              <a:t>What is the missing number?</a:t>
            </a:r>
            <a:endParaRPr lang="en-US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4AC9008-62AA-7037-9B88-C55015C740E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31913" y="4724400"/>
            <a:ext cx="6400800" cy="1752600"/>
          </a:xfrm>
        </p:spPr>
        <p:txBody>
          <a:bodyPr/>
          <a:lstStyle/>
          <a:p>
            <a:r>
              <a:rPr lang="en-GB" altLang="en-US" sz="6000"/>
              <a:t>18  X  ?  =  180</a:t>
            </a:r>
            <a:endParaRPr lang="en-US" altLang="en-US" sz="6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75EC7BA-3114-36CC-9827-1D95A28EF4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2997200"/>
            <a:ext cx="8229600" cy="1143000"/>
          </a:xfrm>
        </p:spPr>
        <p:txBody>
          <a:bodyPr/>
          <a:lstStyle/>
          <a:p>
            <a:r>
              <a:rPr lang="en-GB" altLang="en-US" sz="6000"/>
              <a:t>Where is the line of symmetry on your body?</a:t>
            </a:r>
            <a:endParaRPr lang="en-US" altLang="en-US" sz="6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84EF792C-F912-89CD-265A-4BFD2C3CC7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2636838"/>
            <a:ext cx="8229600" cy="1143000"/>
          </a:xfrm>
        </p:spPr>
        <p:txBody>
          <a:bodyPr/>
          <a:lstStyle/>
          <a:p>
            <a:r>
              <a:rPr lang="en-GB" altLang="en-US" sz="6000"/>
              <a:t>Down the middle from top to bottom!</a:t>
            </a:r>
            <a:endParaRPr lang="en-US" altLang="en-US" sz="6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>
            <a:extLst>
              <a:ext uri="{FF2B5EF4-FFF2-40B4-BE49-F238E27FC236}">
                <a16:creationId xmlns:a16="http://schemas.microsoft.com/office/drawing/2014/main" id="{1F4C4E05-2D7F-F70A-80C0-31EB02F9B0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88913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4000"/>
              <a:t>10/10  -  Superstar!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40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4000"/>
              <a:t>9/10  -  Very Good indeed!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40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4000"/>
              <a:t>8/10  -  Good on ya!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40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4000"/>
              <a:t>7/10  -  O.K (ish!)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40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4000"/>
              <a:t>6/10  -  Go home and learn your 		work!</a:t>
            </a:r>
            <a:endParaRPr lang="en-US" altLang="en-US" sz="40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extLst>
              <a:ext uri="{FF2B5EF4-FFF2-40B4-BE49-F238E27FC236}">
                <a16:creationId xmlns:a16="http://schemas.microsoft.com/office/drawing/2014/main" id="{629633CF-CE1C-8B27-9DB1-129BE50AB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2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r>
              <a:rPr lang="en-GB" altLang="en-US" sz="2400">
                <a:cs typeface="Arial" panose="020B0604020202020204" pitchFamily="34" charset="0"/>
                <a:hlinkClick r:id="rId2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BF0E501-6562-DD5F-1C76-9DD577676C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565400"/>
            <a:ext cx="8229600" cy="1143000"/>
          </a:xfrm>
        </p:spPr>
        <p:txBody>
          <a:bodyPr/>
          <a:lstStyle/>
          <a:p>
            <a:r>
              <a:rPr lang="en-GB" altLang="en-US" sz="6000"/>
              <a:t>10</a:t>
            </a:r>
            <a:endParaRPr lang="en-US" altLang="en-US" sz="6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>
            <a:extLst>
              <a:ext uri="{FF2B5EF4-FFF2-40B4-BE49-F238E27FC236}">
                <a16:creationId xmlns:a16="http://schemas.microsoft.com/office/drawing/2014/main" id="{3F59DF3B-4614-9178-382B-E9F1F1EA8EB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GB" altLang="en-US"/>
              <a:t>Which 2D shape has 5 sides?</a:t>
            </a:r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D30837B-DF26-CE56-BB87-3D1E9B77B9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565400"/>
            <a:ext cx="8229600" cy="1143000"/>
          </a:xfrm>
        </p:spPr>
        <p:txBody>
          <a:bodyPr/>
          <a:lstStyle/>
          <a:p>
            <a:r>
              <a:rPr lang="en-GB" altLang="en-US" sz="6000"/>
              <a:t>PENTAGON</a:t>
            </a:r>
            <a:endParaRPr lang="en-US" altLang="en-US" sz="6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EC47F2A-B5E4-C7C5-8B48-C74311D3C2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852738"/>
            <a:ext cx="8207375" cy="1152525"/>
          </a:xfrm>
        </p:spPr>
        <p:txBody>
          <a:bodyPr/>
          <a:lstStyle/>
          <a:p>
            <a:r>
              <a:rPr lang="en-GB" altLang="en-US" sz="6000"/>
              <a:t>Which numbers between 0 and 14 are impossible to get with a throw of 2 dice?</a:t>
            </a:r>
            <a:r>
              <a:rPr lang="en-GB" altLang="en-US" sz="4000"/>
              <a:t> </a:t>
            </a:r>
            <a:endParaRPr lang="en-US" altLang="en-US" sz="4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353ABC5-2E9A-AFA0-5495-1D56C65115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36838"/>
            <a:ext cx="8229600" cy="1143000"/>
          </a:xfrm>
        </p:spPr>
        <p:txBody>
          <a:bodyPr/>
          <a:lstStyle/>
          <a:p>
            <a:r>
              <a:rPr lang="en-GB" altLang="en-US" sz="6000"/>
              <a:t>1  and  13</a:t>
            </a:r>
            <a:endParaRPr lang="en-US" altLang="en-US" sz="6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6508233-B560-D22C-270E-CF22E33CF7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565400"/>
            <a:ext cx="8229600" cy="1143000"/>
          </a:xfrm>
        </p:spPr>
        <p:txBody>
          <a:bodyPr/>
          <a:lstStyle/>
          <a:p>
            <a:r>
              <a:rPr lang="en-GB" altLang="en-US" sz="6000"/>
              <a:t>How many years are there in a century?</a:t>
            </a:r>
            <a:endParaRPr lang="en-US" altLang="en-US" sz="6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783E13E-FDC0-3898-D520-F17CB50A25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708275"/>
            <a:ext cx="8229600" cy="1143000"/>
          </a:xfrm>
        </p:spPr>
        <p:txBody>
          <a:bodyPr/>
          <a:lstStyle/>
          <a:p>
            <a:r>
              <a:rPr lang="en-GB" altLang="en-US" sz="6000"/>
              <a:t>100</a:t>
            </a:r>
            <a:endParaRPr lang="en-US" altLang="en-US" sz="6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212</Words>
  <Application>Microsoft Office PowerPoint</Application>
  <PresentationFormat>On-screen Show (4:3)</PresentationFormat>
  <Paragraphs>41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Arial</vt:lpstr>
      <vt:lpstr>Default Design</vt:lpstr>
      <vt:lpstr>PowerPoint Presentation</vt:lpstr>
      <vt:lpstr>What is the missing number?</vt:lpstr>
      <vt:lpstr>10</vt:lpstr>
      <vt:lpstr>Which 2D shape has 5 sides?</vt:lpstr>
      <vt:lpstr>PENTAGON</vt:lpstr>
      <vt:lpstr>Which numbers between 0 and 14 are impossible to get with a throw of 2 dice? </vt:lpstr>
      <vt:lpstr>1  and  13</vt:lpstr>
      <vt:lpstr>How many years are there in a century?</vt:lpstr>
      <vt:lpstr>100</vt:lpstr>
      <vt:lpstr>What direction is the opposite to clockwise?</vt:lpstr>
      <vt:lpstr>Anticlockwise</vt:lpstr>
      <vt:lpstr>What is the missing number?</vt:lpstr>
      <vt:lpstr>7</vt:lpstr>
      <vt:lpstr>What shape is a pie chart?</vt:lpstr>
      <vt:lpstr>Circular, round</vt:lpstr>
      <vt:lpstr>How many centimetres in 1.8 m? </vt:lpstr>
      <vt:lpstr>180</vt:lpstr>
      <vt:lpstr>What is the missing sign?</vt:lpstr>
      <vt:lpstr>X</vt:lpstr>
      <vt:lpstr>Where is the line of symmetry on your body?</vt:lpstr>
      <vt:lpstr>Down the middle from top to bottom!</vt:lpstr>
      <vt:lpstr>PowerPoint Presentation</vt:lpstr>
      <vt:lpstr>PowerPoint Presentation</vt:lpstr>
    </vt:vector>
  </TitlesOfParts>
  <Company>Technical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starter quiz What is the missing number?</dc:title>
  <dc:creator>Technical Services</dc:creator>
  <cp:lastModifiedBy>Nayan GRIFFITHS</cp:lastModifiedBy>
  <cp:revision>24</cp:revision>
  <dcterms:created xsi:type="dcterms:W3CDTF">2008-10-09T11:53:06Z</dcterms:created>
  <dcterms:modified xsi:type="dcterms:W3CDTF">2023-03-24T17:25:35Z</dcterms:modified>
</cp:coreProperties>
</file>